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7" r:id="rId5"/>
    <p:sldId id="305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152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699104" y="317485"/>
            <a:ext cx="5170646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32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32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</a:t>
            </a:r>
            <a:endParaRPr lang="en-US" altLang="ja-JP" sz="96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  <a:endParaRPr kumimoji="1" lang="ja-JP" altLang="en-US" sz="96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699104" y="317485"/>
            <a:ext cx="5170646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3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32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</a:t>
            </a:r>
            <a:endParaRPr lang="en-US" altLang="ja-JP" sz="96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17485"/>
            <a:ext cx="6284075" cy="927102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E6C400-47AD-400D-8FBD-524968764D78}"/>
              </a:ext>
            </a:extLst>
          </p:cNvPr>
          <p:cNvSpPr txBox="1"/>
          <p:nvPr/>
        </p:nvSpPr>
        <p:spPr>
          <a:xfrm>
            <a:off x="278650" y="813854"/>
            <a:ext cx="6300700" cy="44012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13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br>
              <a:rPr lang="en-US" altLang="ja-JP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閉めないで下さい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375B1B5-F953-4BA3-9C7F-7EBF48F05E86}"/>
              </a:ext>
            </a:extLst>
          </p:cNvPr>
          <p:cNvGrpSpPr/>
          <p:nvPr/>
        </p:nvGrpSpPr>
        <p:grpSpPr>
          <a:xfrm>
            <a:off x="1673805" y="5848350"/>
            <a:ext cx="3790138" cy="3106872"/>
            <a:chOff x="516597" y="758106"/>
            <a:chExt cx="2897187" cy="237490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C663310-FB52-4258-8AF4-5849D86C55E6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7ECD970-FDEC-47DD-BE02-B3059FD10CDD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1C17E2A3-20BA-4C7F-9F48-BBA03769486D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D5B031C-67B1-4E11-84A1-1BF60C69436C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8060A5D-EA7E-40C5-8A12-44496F932978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F59B2FAA-C1D3-4B2E-8842-D0CFAD7ED856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9B8E5E26-D4E0-4C7B-BF48-F50970553D4F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斜め縞 26">
              <a:extLst>
                <a:ext uri="{FF2B5EF4-FFF2-40B4-BE49-F238E27FC236}">
                  <a16:creationId xmlns:a16="http://schemas.microsoft.com/office/drawing/2014/main" id="{091C5550-8E20-461B-8383-18CB03AEA8BD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斜め縞 27">
              <a:extLst>
                <a:ext uri="{FF2B5EF4-FFF2-40B4-BE49-F238E27FC236}">
                  <a16:creationId xmlns:a16="http://schemas.microsoft.com/office/drawing/2014/main" id="{5917E3A5-4C0A-4258-82D8-14A75EA9DA83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1585620-A3AE-4F70-BAC4-7FC72C90DA88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6CC9A96-88EF-4EF9-ADCB-D756F63BFC60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E6C400-47AD-400D-8FBD-524968764D78}"/>
              </a:ext>
            </a:extLst>
          </p:cNvPr>
          <p:cNvSpPr txBox="1"/>
          <p:nvPr/>
        </p:nvSpPr>
        <p:spPr>
          <a:xfrm>
            <a:off x="0" y="628185"/>
            <a:ext cx="6858000" cy="50475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1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br>
              <a:rPr lang="en-US" altLang="ja-JP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</a:t>
            </a:r>
            <a:endParaRPr lang="en-US" altLang="ja-JP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閉めないで下さい</a:t>
            </a:r>
            <a:endParaRPr kumimoji="1" lang="ja-JP" altLang="en-US" sz="13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375B1B5-F953-4BA3-9C7F-7EBF48F05E86}"/>
              </a:ext>
            </a:extLst>
          </p:cNvPr>
          <p:cNvGrpSpPr/>
          <p:nvPr/>
        </p:nvGrpSpPr>
        <p:grpSpPr>
          <a:xfrm>
            <a:off x="1673805" y="6123130"/>
            <a:ext cx="4126482" cy="3382582"/>
            <a:chOff x="516597" y="758106"/>
            <a:chExt cx="2897187" cy="237490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C663310-FB52-4258-8AF4-5849D86C55E6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7ECD970-FDEC-47DD-BE02-B3059FD10CDD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1C17E2A3-20BA-4C7F-9F48-BBA03769486D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D5B031C-67B1-4E11-84A1-1BF60C69436C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8060A5D-EA7E-40C5-8A12-44496F932978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F59B2FAA-C1D3-4B2E-8842-D0CFAD7ED856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9B8E5E26-D4E0-4C7B-BF48-F50970553D4F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斜め縞 26">
              <a:extLst>
                <a:ext uri="{FF2B5EF4-FFF2-40B4-BE49-F238E27FC236}">
                  <a16:creationId xmlns:a16="http://schemas.microsoft.com/office/drawing/2014/main" id="{091C5550-8E20-461B-8383-18CB03AEA8BD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斜め縞 27">
              <a:extLst>
                <a:ext uri="{FF2B5EF4-FFF2-40B4-BE49-F238E27FC236}">
                  <a16:creationId xmlns:a16="http://schemas.microsoft.com/office/drawing/2014/main" id="{5917E3A5-4C0A-4258-82D8-14A75EA9DA83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1585620-A3AE-4F70-BAC4-7FC72C90DA88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6CC9A96-88EF-4EF9-ADCB-D756F63BFC60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717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17485"/>
            <a:ext cx="6284075" cy="927102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5409706-9B0F-4648-94F9-CD16AC65B4EB}"/>
              </a:ext>
            </a:extLst>
          </p:cNvPr>
          <p:cNvGrpSpPr/>
          <p:nvPr/>
        </p:nvGrpSpPr>
        <p:grpSpPr>
          <a:xfrm>
            <a:off x="2336540" y="6913506"/>
            <a:ext cx="2746482" cy="2251362"/>
            <a:chOff x="516597" y="758106"/>
            <a:chExt cx="2897187" cy="237490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DD70C07-6B76-4B00-9EE5-DD5B4DD90315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C3E6E74-B0DA-4AF8-9481-3EBF89AAFB8B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9E080EC4-9214-4F7D-A702-0E316DE05F61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85F44D1B-E57B-46C6-A98F-C6685B43ACE5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4EED624B-0065-4E07-8F43-333A3FC48C4F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AD593FD0-7843-4255-B391-49AA58CDF1DC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6995201-7855-4D36-9F3B-B8F3044F92AA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斜め縞 22">
              <a:extLst>
                <a:ext uri="{FF2B5EF4-FFF2-40B4-BE49-F238E27FC236}">
                  <a16:creationId xmlns:a16="http://schemas.microsoft.com/office/drawing/2014/main" id="{4C7CF91F-768E-43C1-B14E-BA5B8FEF2871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斜め縞 30">
              <a:extLst>
                <a:ext uri="{FF2B5EF4-FFF2-40B4-BE49-F238E27FC236}">
                  <a16:creationId xmlns:a16="http://schemas.microsoft.com/office/drawing/2014/main" id="{2E49F490-3574-4585-8E6D-60F570B69B0D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06EB78F-1802-4CE8-BB5D-E3F4664C24D4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E727AA3-6CDC-42F5-91F9-EBE9FB8CD039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19DAA47-C3D0-447A-8C9F-BE01179A8074}"/>
              </a:ext>
            </a:extLst>
          </p:cNvPr>
          <p:cNvSpPr txBox="1"/>
          <p:nvPr/>
        </p:nvSpPr>
        <p:spPr>
          <a:xfrm>
            <a:off x="2094913" y="743683"/>
            <a:ext cx="2492990" cy="8857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5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endParaRPr kumimoji="1" lang="ja-JP" altLang="en-US" sz="15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228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981B46-CA2C-4EA2-8E28-51745E4A3D68}"/>
              </a:ext>
            </a:extLst>
          </p:cNvPr>
          <p:cNvSpPr txBox="1"/>
          <p:nvPr/>
        </p:nvSpPr>
        <p:spPr>
          <a:xfrm>
            <a:off x="1851406" y="317485"/>
            <a:ext cx="3108543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9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endParaRPr kumimoji="1" lang="ja-JP" altLang="en-US" sz="13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popa92_換気中です閉めないで下さい</dc:title>
  <dc:subject>popa92_換気中です閉めないで下さい</dc:subject>
  <dc:creator>でじけろお</dc:creator>
  <cp:lastModifiedBy/>
  <cp:revision>1</cp:revision>
  <dcterms:created xsi:type="dcterms:W3CDTF">2014-12-04T06:28:15Z</dcterms:created>
  <dcterms:modified xsi:type="dcterms:W3CDTF">2020-04-06T00:41:39Z</dcterms:modified>
  <cp:version>1</cp:version>
</cp:coreProperties>
</file>